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65AF-7ABB-4421-9AF2-E6202FAB3ECC}" type="datetimeFigureOut">
              <a:rPr lang="sr-Latn-CS" smtClean="0"/>
              <a:pPr/>
              <a:t>28.10.2019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6F66E2-6F03-48F5-8E4D-0E52D2D35B3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65AF-7ABB-4421-9AF2-E6202FAB3ECC}" type="datetimeFigureOut">
              <a:rPr lang="sr-Latn-CS" smtClean="0"/>
              <a:pPr/>
              <a:t>28.10.2019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66E2-6F03-48F5-8E4D-0E52D2D35B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65AF-7ABB-4421-9AF2-E6202FAB3ECC}" type="datetimeFigureOut">
              <a:rPr lang="sr-Latn-CS" smtClean="0"/>
              <a:pPr/>
              <a:t>28.10.2019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66E2-6F03-48F5-8E4D-0E52D2D35B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7365AF-7ABB-4421-9AF2-E6202FAB3ECC}" type="datetimeFigureOut">
              <a:rPr lang="sr-Latn-CS" smtClean="0"/>
              <a:pPr/>
              <a:t>28.10.2019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16F66E2-6F03-48F5-8E4D-0E52D2D35B3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65AF-7ABB-4421-9AF2-E6202FAB3ECC}" type="datetimeFigureOut">
              <a:rPr lang="sr-Latn-CS" smtClean="0"/>
              <a:pPr/>
              <a:t>28.10.2019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66E2-6F03-48F5-8E4D-0E52D2D35B3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65AF-7ABB-4421-9AF2-E6202FAB3ECC}" type="datetimeFigureOut">
              <a:rPr lang="sr-Latn-CS" smtClean="0"/>
              <a:pPr/>
              <a:t>28.10.2019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66E2-6F03-48F5-8E4D-0E52D2D35B3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66E2-6F03-48F5-8E4D-0E52D2D35B3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65AF-7ABB-4421-9AF2-E6202FAB3ECC}" type="datetimeFigureOut">
              <a:rPr lang="sr-Latn-CS" smtClean="0"/>
              <a:pPr/>
              <a:t>28.10.2019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65AF-7ABB-4421-9AF2-E6202FAB3ECC}" type="datetimeFigureOut">
              <a:rPr lang="sr-Latn-CS" smtClean="0"/>
              <a:pPr/>
              <a:t>28.10.2019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66E2-6F03-48F5-8E4D-0E52D2D35B3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65AF-7ABB-4421-9AF2-E6202FAB3ECC}" type="datetimeFigureOut">
              <a:rPr lang="sr-Latn-CS" smtClean="0"/>
              <a:pPr/>
              <a:t>28.10.2019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66E2-6F03-48F5-8E4D-0E52D2D35B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7365AF-7ABB-4421-9AF2-E6202FAB3ECC}" type="datetimeFigureOut">
              <a:rPr lang="sr-Latn-CS" smtClean="0"/>
              <a:pPr/>
              <a:t>28.10.2019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6F66E2-6F03-48F5-8E4D-0E52D2D35B3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65AF-7ABB-4421-9AF2-E6202FAB3ECC}" type="datetimeFigureOut">
              <a:rPr lang="sr-Latn-CS" smtClean="0"/>
              <a:pPr/>
              <a:t>28.10.2019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6F66E2-6F03-48F5-8E4D-0E52D2D35B3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7365AF-7ABB-4421-9AF2-E6202FAB3ECC}" type="datetimeFigureOut">
              <a:rPr lang="sr-Latn-CS" smtClean="0"/>
              <a:pPr/>
              <a:t>28.10.2019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16F66E2-6F03-48F5-8E4D-0E52D2D35B3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" y="1285860"/>
            <a:ext cx="8305800" cy="2214578"/>
          </a:xfrm>
        </p:spPr>
        <p:txBody>
          <a:bodyPr/>
          <a:lstStyle/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QUIZ-VERLOREN IN POSEDARJE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3554" name="Picture 2" descr="Slikovni rezultat za posedarj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786190"/>
            <a:ext cx="8215338" cy="2621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164307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err="1" smtClean="0">
                <a:solidFill>
                  <a:schemeClr val="tx1"/>
                </a:solidFill>
              </a:rPr>
              <a:t>Womit</a:t>
            </a:r>
            <a:r>
              <a:rPr lang="hr-HR" sz="3600" dirty="0" smtClean="0">
                <a:solidFill>
                  <a:schemeClr val="tx1"/>
                </a:solidFill>
              </a:rPr>
              <a:t> </a:t>
            </a:r>
            <a:r>
              <a:rPr lang="hr-HR" sz="3600" dirty="0" err="1" smtClean="0">
                <a:solidFill>
                  <a:schemeClr val="tx1"/>
                </a:solidFill>
              </a:rPr>
              <a:t>sind</a:t>
            </a:r>
            <a:r>
              <a:rPr lang="hr-HR" sz="3600" dirty="0" smtClean="0">
                <a:solidFill>
                  <a:schemeClr val="tx1"/>
                </a:solidFill>
              </a:rPr>
              <a:t> </a:t>
            </a:r>
            <a:r>
              <a:rPr lang="hr-HR" sz="3600" dirty="0" err="1" smtClean="0">
                <a:solidFill>
                  <a:schemeClr val="tx1"/>
                </a:solidFill>
              </a:rPr>
              <a:t>sie</a:t>
            </a:r>
            <a:r>
              <a:rPr lang="hr-HR" sz="3600" dirty="0" smtClean="0">
                <a:solidFill>
                  <a:schemeClr val="tx1"/>
                </a:solidFill>
              </a:rPr>
              <a:t> </a:t>
            </a:r>
            <a:r>
              <a:rPr lang="hr-HR" sz="3600" dirty="0" err="1" smtClean="0">
                <a:solidFill>
                  <a:schemeClr val="tx1"/>
                </a:solidFill>
              </a:rPr>
              <a:t>gereist</a:t>
            </a:r>
            <a:r>
              <a:rPr lang="hr-HR" sz="3600" dirty="0" smtClean="0">
                <a:solidFill>
                  <a:schemeClr val="tx1"/>
                </a:solidFill>
              </a:rPr>
              <a:t>?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BUS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sp>
        <p:nvSpPr>
          <p:cNvPr id="4" name="Dijagram toka: Bušena vrpca 3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BOOT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3071802" y="5000636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FLUGZEUG</a:t>
            </a:r>
            <a:endParaRPr lang="hr-H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164307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err="1" smtClean="0">
                <a:solidFill>
                  <a:schemeClr val="tx1"/>
                </a:solidFill>
              </a:rPr>
              <a:t>Womit</a:t>
            </a:r>
            <a:r>
              <a:rPr lang="hr-HR" sz="3600" dirty="0" smtClean="0">
                <a:solidFill>
                  <a:schemeClr val="tx1"/>
                </a:solidFill>
              </a:rPr>
              <a:t> </a:t>
            </a:r>
            <a:r>
              <a:rPr lang="hr-HR" sz="3600" dirty="0" err="1" smtClean="0">
                <a:solidFill>
                  <a:schemeClr val="tx1"/>
                </a:solidFill>
              </a:rPr>
              <a:t>sind</a:t>
            </a:r>
            <a:r>
              <a:rPr lang="hr-HR" sz="3600" dirty="0" smtClean="0">
                <a:solidFill>
                  <a:schemeClr val="tx1"/>
                </a:solidFill>
              </a:rPr>
              <a:t> </a:t>
            </a:r>
            <a:r>
              <a:rPr lang="hr-HR" sz="3600" dirty="0" err="1" smtClean="0">
                <a:solidFill>
                  <a:schemeClr val="tx1"/>
                </a:solidFill>
              </a:rPr>
              <a:t>sie</a:t>
            </a:r>
            <a:r>
              <a:rPr lang="hr-HR" sz="3600" dirty="0" smtClean="0">
                <a:solidFill>
                  <a:schemeClr val="tx1"/>
                </a:solidFill>
              </a:rPr>
              <a:t> </a:t>
            </a:r>
            <a:r>
              <a:rPr lang="hr-HR" sz="3600" dirty="0" err="1" smtClean="0">
                <a:solidFill>
                  <a:schemeClr val="tx1"/>
                </a:solidFill>
              </a:rPr>
              <a:t>gereist</a:t>
            </a:r>
            <a:r>
              <a:rPr lang="hr-HR" sz="3600" dirty="0" smtClean="0">
                <a:solidFill>
                  <a:schemeClr val="tx1"/>
                </a:solidFill>
              </a:rPr>
              <a:t>?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BUS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sp>
        <p:nvSpPr>
          <p:cNvPr id="4" name="Dijagram toka: Bušena vrpca 3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BOOT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3071802" y="5000636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FLUGZEUG</a:t>
            </a:r>
            <a:endParaRPr lang="hr-H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164307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err="1" smtClean="0">
                <a:solidFill>
                  <a:schemeClr val="tx1"/>
                </a:solidFill>
              </a:rPr>
              <a:t>Was</a:t>
            </a:r>
            <a:r>
              <a:rPr lang="hr-HR" sz="3600" dirty="0" smtClean="0">
                <a:solidFill>
                  <a:schemeClr val="tx1"/>
                </a:solidFill>
              </a:rPr>
              <a:t> </a:t>
            </a:r>
            <a:r>
              <a:rPr lang="hr-HR" sz="3600" dirty="0" err="1" smtClean="0">
                <a:solidFill>
                  <a:schemeClr val="tx1"/>
                </a:solidFill>
              </a:rPr>
              <a:t>sie</a:t>
            </a:r>
            <a:r>
              <a:rPr lang="hr-HR" sz="3600" dirty="0" smtClean="0">
                <a:solidFill>
                  <a:schemeClr val="tx1"/>
                </a:solidFill>
              </a:rPr>
              <a:t> </a:t>
            </a:r>
            <a:r>
              <a:rPr lang="hr-HR" sz="3600" dirty="0" err="1" smtClean="0">
                <a:solidFill>
                  <a:schemeClr val="tx1"/>
                </a:solidFill>
              </a:rPr>
              <a:t>nicht</a:t>
            </a:r>
            <a:r>
              <a:rPr lang="hr-HR" sz="3600" dirty="0" smtClean="0">
                <a:solidFill>
                  <a:schemeClr val="tx1"/>
                </a:solidFill>
              </a:rPr>
              <a:t> </a:t>
            </a:r>
            <a:r>
              <a:rPr lang="hr-HR" sz="3600" dirty="0" err="1" smtClean="0">
                <a:solidFill>
                  <a:schemeClr val="tx1"/>
                </a:solidFill>
              </a:rPr>
              <a:t>hatten</a:t>
            </a:r>
            <a:r>
              <a:rPr lang="hr-HR" sz="3600" dirty="0" smtClean="0">
                <a:solidFill>
                  <a:schemeClr val="tx1"/>
                </a:solidFill>
              </a:rPr>
              <a:t>?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SIGNAL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LUFT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6" name="Dijagram toka: Bušena vrpca 5"/>
          <p:cNvSpPr/>
          <p:nvPr/>
        </p:nvSpPr>
        <p:spPr>
          <a:xfrm rot="10800000" flipV="1">
            <a:off x="3071802" y="5000636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SHOE</a:t>
            </a:r>
            <a:endParaRPr lang="hr-H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164307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err="1" smtClean="0">
                <a:solidFill>
                  <a:schemeClr val="tx1"/>
                </a:solidFill>
              </a:rPr>
              <a:t>Was</a:t>
            </a:r>
            <a:r>
              <a:rPr lang="hr-HR" sz="3600" dirty="0" smtClean="0">
                <a:solidFill>
                  <a:schemeClr val="tx1"/>
                </a:solidFill>
              </a:rPr>
              <a:t> </a:t>
            </a:r>
            <a:r>
              <a:rPr lang="hr-HR" sz="3600" dirty="0" err="1" smtClean="0">
                <a:solidFill>
                  <a:schemeClr val="tx1"/>
                </a:solidFill>
              </a:rPr>
              <a:t>sie</a:t>
            </a:r>
            <a:r>
              <a:rPr lang="hr-HR" sz="3600" dirty="0" smtClean="0">
                <a:solidFill>
                  <a:schemeClr val="tx1"/>
                </a:solidFill>
              </a:rPr>
              <a:t> </a:t>
            </a:r>
            <a:r>
              <a:rPr lang="hr-HR" sz="3600" dirty="0" err="1" smtClean="0">
                <a:solidFill>
                  <a:schemeClr val="tx1"/>
                </a:solidFill>
              </a:rPr>
              <a:t>nicht</a:t>
            </a:r>
            <a:r>
              <a:rPr lang="hr-HR" sz="3600" dirty="0" smtClean="0">
                <a:solidFill>
                  <a:schemeClr val="tx1"/>
                </a:solidFill>
              </a:rPr>
              <a:t> </a:t>
            </a:r>
            <a:r>
              <a:rPr lang="hr-HR" sz="3600" dirty="0" err="1" smtClean="0">
                <a:solidFill>
                  <a:schemeClr val="tx1"/>
                </a:solidFill>
              </a:rPr>
              <a:t>hatten</a:t>
            </a:r>
            <a:r>
              <a:rPr lang="hr-HR" sz="3600" dirty="0" smtClean="0">
                <a:solidFill>
                  <a:schemeClr val="tx1"/>
                </a:solidFill>
              </a:rPr>
              <a:t>?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SIGNAL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sp>
        <p:nvSpPr>
          <p:cNvPr id="4" name="Dijagram toka: Bušena vrpca 3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LUFT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3071802" y="5000636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SHOE</a:t>
            </a:r>
            <a:endParaRPr lang="hr-H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2214578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solidFill>
                  <a:schemeClr val="tx1"/>
                </a:solidFill>
              </a:rPr>
              <a:t>Die Bäckerei befindet sich gegenüber der Apotheke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FALSCH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RICHTIG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2214578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solidFill>
                  <a:schemeClr val="tx1"/>
                </a:solidFill>
              </a:rPr>
              <a:t>Die Bäckerei befindet sich gegenüber der Apotheke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RICHTIG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sp>
        <p:nvSpPr>
          <p:cNvPr id="4" name="Dijagram toka: Bušena vrpca 3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FALSCH</a:t>
            </a:r>
            <a:endParaRPr lang="hr-H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164307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Wohin die Schüler gereist sind</a:t>
            </a:r>
            <a:r>
              <a:rPr lang="hr-HR" sz="3600" dirty="0" smtClean="0"/>
              <a:t>?</a:t>
            </a:r>
            <a:endParaRPr lang="hr-HR" sz="3600" dirty="0"/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PARIZ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4" name="Dijagram toka: Bušena vrpca 3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POSEDARJE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1142976" y="5000636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BERLIN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6" name="Dijagram toka: Bušena vrpca 5"/>
          <p:cNvSpPr/>
          <p:nvPr/>
        </p:nvSpPr>
        <p:spPr>
          <a:xfrm rot="10800000" flipV="1">
            <a:off x="5072066" y="5072074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NEW YORK</a:t>
            </a:r>
            <a:endParaRPr lang="hr-H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164307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Wohin die Schüler gereist sind</a:t>
            </a:r>
            <a:r>
              <a:rPr lang="hr-HR" sz="3600" dirty="0" smtClean="0"/>
              <a:t>?</a:t>
            </a:r>
            <a:endParaRPr lang="hr-HR" sz="3600" dirty="0"/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PARIZ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4" name="Dijagram toka: Bušena vrpca 3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POSEDARJE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1142976" y="5000636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BERLIN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6" name="Dijagram toka: Bušena vrpca 5"/>
          <p:cNvSpPr/>
          <p:nvPr/>
        </p:nvSpPr>
        <p:spPr>
          <a:xfrm rot="10800000" flipV="1">
            <a:off x="5072066" y="5072074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NEW YORK</a:t>
            </a:r>
            <a:endParaRPr lang="hr-H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164307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err="1" smtClean="0"/>
              <a:t>Wie</a:t>
            </a:r>
            <a:r>
              <a:rPr lang="hr-HR" sz="3600" dirty="0" smtClean="0"/>
              <a:t> </a:t>
            </a:r>
            <a:r>
              <a:rPr lang="hr-HR" sz="3600" dirty="0" err="1" smtClean="0"/>
              <a:t>heißen</a:t>
            </a:r>
            <a:r>
              <a:rPr lang="hr-HR" sz="3600" dirty="0" smtClean="0"/>
              <a:t> </a:t>
            </a:r>
            <a:r>
              <a:rPr lang="hr-HR" sz="3600" dirty="0" err="1" smtClean="0"/>
              <a:t>die</a:t>
            </a:r>
            <a:r>
              <a:rPr lang="hr-HR" sz="3600" dirty="0" smtClean="0"/>
              <a:t> </a:t>
            </a:r>
            <a:r>
              <a:rPr lang="hr-HR" sz="3600" dirty="0" err="1" smtClean="0"/>
              <a:t>Studenten</a:t>
            </a:r>
            <a:r>
              <a:rPr lang="hr-HR" sz="3600" dirty="0" smtClean="0"/>
              <a:t>?</a:t>
            </a:r>
            <a:endParaRPr lang="hr-HR" sz="3600" dirty="0"/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LUKA,JURE,</a:t>
            </a:r>
          </a:p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SURFINIJA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4" name="Dijagram toka: Bušena vrpca 3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ALEX,KLARA,LENA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1142976" y="5000636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JEFF,JAKE,</a:t>
            </a:r>
          </a:p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MARAYA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6" name="Dijagram toka: Bušena vrpca 5"/>
          <p:cNvSpPr/>
          <p:nvPr/>
        </p:nvSpPr>
        <p:spPr>
          <a:xfrm rot="10800000" flipV="1">
            <a:off x="5072066" y="5072074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PAVE,GRLA,</a:t>
            </a:r>
          </a:p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ŠIMEA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164307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err="1" smtClean="0"/>
              <a:t>Wie</a:t>
            </a:r>
            <a:r>
              <a:rPr lang="hr-HR" sz="3600" dirty="0" smtClean="0"/>
              <a:t> </a:t>
            </a:r>
            <a:r>
              <a:rPr lang="hr-HR" sz="3600" dirty="0" err="1" smtClean="0"/>
              <a:t>heißen</a:t>
            </a:r>
            <a:r>
              <a:rPr lang="hr-HR" sz="3600" dirty="0" smtClean="0"/>
              <a:t> </a:t>
            </a:r>
            <a:r>
              <a:rPr lang="hr-HR" sz="3600" dirty="0" err="1" smtClean="0"/>
              <a:t>die</a:t>
            </a:r>
            <a:r>
              <a:rPr lang="hr-HR" sz="3600" dirty="0" smtClean="0"/>
              <a:t> </a:t>
            </a:r>
            <a:r>
              <a:rPr lang="hr-HR" sz="3600" dirty="0" err="1" smtClean="0"/>
              <a:t>Studenten</a:t>
            </a:r>
            <a:r>
              <a:rPr lang="hr-HR" sz="3600" dirty="0" smtClean="0"/>
              <a:t>?</a:t>
            </a:r>
            <a:endParaRPr lang="hr-HR" sz="3600" dirty="0"/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LUKA,JURE,</a:t>
            </a:r>
          </a:p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SURFINIJA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4" name="Dijagram toka: Bušena vrpca 3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ALEX,KLARA,LENA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1142976" y="5000636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JEFF,JAKE,</a:t>
            </a:r>
          </a:p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MARAYA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6" name="Dijagram toka: Bušena vrpca 5"/>
          <p:cNvSpPr/>
          <p:nvPr/>
        </p:nvSpPr>
        <p:spPr>
          <a:xfrm rot="10800000" flipV="1">
            <a:off x="5072066" y="5072074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PAVE,GRLA,</a:t>
            </a:r>
          </a:p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ŠIMEA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164307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Wer hat </a:t>
            </a:r>
            <a:r>
              <a:rPr lang="hr-HR" sz="3600" dirty="0" err="1" smtClean="0"/>
              <a:t>Alex</a:t>
            </a:r>
            <a:r>
              <a:rPr lang="de-DE" sz="3600" dirty="0" smtClean="0"/>
              <a:t> geholfen, als er sich verirrt hat?</a:t>
            </a:r>
            <a:endParaRPr lang="hr-HR" sz="3600" dirty="0"/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KATZE</a:t>
            </a:r>
          </a:p>
        </p:txBody>
      </p:sp>
      <p:sp>
        <p:nvSpPr>
          <p:cNvPr id="4" name="Dijagram toka: Bušena vrpca 3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KIND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1142976" y="5000636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ZAUBERER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6" name="Dijagram toka: Bušena vrpca 5"/>
          <p:cNvSpPr/>
          <p:nvPr/>
        </p:nvSpPr>
        <p:spPr>
          <a:xfrm rot="10800000" flipV="1">
            <a:off x="5072066" y="5072074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KLARA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164307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Wer hat </a:t>
            </a:r>
            <a:r>
              <a:rPr lang="hr-HR" sz="3600" dirty="0" err="1" smtClean="0"/>
              <a:t>Alex</a:t>
            </a:r>
            <a:r>
              <a:rPr lang="de-DE" sz="3600" dirty="0" smtClean="0"/>
              <a:t> geholfen, als er sich verirrt hat?</a:t>
            </a:r>
            <a:endParaRPr lang="hr-HR" sz="3600" dirty="0"/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KATZE</a:t>
            </a:r>
          </a:p>
        </p:txBody>
      </p:sp>
      <p:sp>
        <p:nvSpPr>
          <p:cNvPr id="4" name="Dijagram toka: Bušena vrpca 3"/>
          <p:cNvSpPr/>
          <p:nvPr/>
        </p:nvSpPr>
        <p:spPr>
          <a:xfrm rot="10800000" flipV="1">
            <a:off x="1142976" y="5000636"/>
            <a:ext cx="2500330" cy="124016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ZAUBERER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KIND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6" name="Dijagram toka: Bušena vrpca 5"/>
          <p:cNvSpPr/>
          <p:nvPr/>
        </p:nvSpPr>
        <p:spPr>
          <a:xfrm rot="10800000" flipV="1">
            <a:off x="5072066" y="5072074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KLARA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164307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solidFill>
                  <a:schemeClr val="tx1"/>
                </a:solidFill>
                <a:latin typeface="inherit"/>
                <a:cs typeface="Arial" pitchFamily="34" charset="0"/>
              </a:rPr>
              <a:t>Was suchte Alex?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KLARA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sp>
        <p:nvSpPr>
          <p:cNvPr id="4" name="Dijagram toka: Bušena vrpca 3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LEHRERIN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1142976" y="5000636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HOTEL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6" name="Dijagram toka: Bušena vrpca 5"/>
          <p:cNvSpPr/>
          <p:nvPr/>
        </p:nvSpPr>
        <p:spPr>
          <a:xfrm rot="10800000" flipV="1">
            <a:off x="5072066" y="5072074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BACKEREI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5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itchFamily="34" charset="0"/>
              </a:rPr>
              <a:t/>
            </a:r>
            <a:br>
              <a:rPr kumimoji="0" lang="de-DE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itchFamily="34" charset="0"/>
              </a:rPr>
            </a:br>
            <a:endParaRPr kumimoji="0" 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571736" y="428604"/>
            <a:ext cx="4000528" cy="164307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solidFill>
                  <a:schemeClr val="tx1"/>
                </a:solidFill>
                <a:latin typeface="inherit"/>
                <a:cs typeface="Arial" pitchFamily="34" charset="0"/>
              </a:rPr>
              <a:t>Was suchte Alex?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Dijagram toka: Bušena vrpca 2"/>
          <p:cNvSpPr/>
          <p:nvPr/>
        </p:nvSpPr>
        <p:spPr>
          <a:xfrm rot="10800000" flipV="1">
            <a:off x="1142976" y="3357562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KLARA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sp>
        <p:nvSpPr>
          <p:cNvPr id="4" name="Dijagram toka: Bušena vrpca 3"/>
          <p:cNvSpPr/>
          <p:nvPr/>
        </p:nvSpPr>
        <p:spPr>
          <a:xfrm rot="10800000" flipV="1">
            <a:off x="5260217" y="3458235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LEHRERIN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Dijagram toka: Bušena vrpca 4"/>
          <p:cNvSpPr/>
          <p:nvPr/>
        </p:nvSpPr>
        <p:spPr>
          <a:xfrm rot="10800000" flipV="1">
            <a:off x="1142976" y="5000636"/>
            <a:ext cx="2500330" cy="1240165"/>
          </a:xfrm>
          <a:prstGeom prst="flowChartPunchedTap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HOTEL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6" name="Dijagram toka: Bušena vrpca 5"/>
          <p:cNvSpPr/>
          <p:nvPr/>
        </p:nvSpPr>
        <p:spPr>
          <a:xfrm rot="10800000" flipV="1">
            <a:off x="5072066" y="5072074"/>
            <a:ext cx="2500330" cy="124016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BACKEREI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</TotalTime>
  <Words>151</Words>
  <Application>Microsoft Office PowerPoint</Application>
  <PresentationFormat>Prikaz na zaslonu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Papir</vt:lpstr>
      <vt:lpstr>QUIZ-VERLOREN IN POSEDARJE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QUIZ-VERLOREN IN POSEDARJE</dc:title>
  <dc:creator>NIKO</dc:creator>
  <cp:lastModifiedBy>NIKO</cp:lastModifiedBy>
  <cp:revision>8</cp:revision>
  <dcterms:created xsi:type="dcterms:W3CDTF">2019-10-28T14:45:13Z</dcterms:created>
  <dcterms:modified xsi:type="dcterms:W3CDTF">2019-10-28T17:31:23Z</dcterms:modified>
</cp:coreProperties>
</file>