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8FF6-EAE8-4DC5-A37A-4232EAF1198F}" type="datetimeFigureOut">
              <a:rPr lang="hr-HR" smtClean="0"/>
              <a:t>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B12B-C89D-445B-95B1-1F582E809E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199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8FF6-EAE8-4DC5-A37A-4232EAF1198F}" type="datetimeFigureOut">
              <a:rPr lang="hr-HR" smtClean="0"/>
              <a:t>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B12B-C89D-445B-95B1-1F582E809E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385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8FF6-EAE8-4DC5-A37A-4232EAF1198F}" type="datetimeFigureOut">
              <a:rPr lang="hr-HR" smtClean="0"/>
              <a:t>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B12B-C89D-445B-95B1-1F582E809E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866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8FF6-EAE8-4DC5-A37A-4232EAF1198F}" type="datetimeFigureOut">
              <a:rPr lang="hr-HR" smtClean="0"/>
              <a:t>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B12B-C89D-445B-95B1-1F582E809E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886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8FF6-EAE8-4DC5-A37A-4232EAF1198F}" type="datetimeFigureOut">
              <a:rPr lang="hr-HR" smtClean="0"/>
              <a:t>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B12B-C89D-445B-95B1-1F582E809E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828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8FF6-EAE8-4DC5-A37A-4232EAF1198F}" type="datetimeFigureOut">
              <a:rPr lang="hr-HR" smtClean="0"/>
              <a:t>8.2.2021.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B12B-C89D-445B-95B1-1F582E809E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199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8FF6-EAE8-4DC5-A37A-4232EAF1198F}" type="datetimeFigureOut">
              <a:rPr lang="hr-HR" smtClean="0"/>
              <a:t>8.2.2021.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B12B-C89D-445B-95B1-1F582E809E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413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8FF6-EAE8-4DC5-A37A-4232EAF1198F}" type="datetimeFigureOut">
              <a:rPr lang="hr-HR" smtClean="0"/>
              <a:t>8.2.2021.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B12B-C89D-445B-95B1-1F582E809E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678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8FF6-EAE8-4DC5-A37A-4232EAF1198F}" type="datetimeFigureOut">
              <a:rPr lang="hr-HR" smtClean="0"/>
              <a:t>8.2.2021.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B12B-C89D-445B-95B1-1F582E809E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429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8FF6-EAE8-4DC5-A37A-4232EAF1198F}" type="datetimeFigureOut">
              <a:rPr lang="hr-HR" smtClean="0"/>
              <a:t>8.2.2021.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B12B-C89D-445B-95B1-1F582E809E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767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8FF6-EAE8-4DC5-A37A-4232EAF1198F}" type="datetimeFigureOut">
              <a:rPr lang="hr-HR" smtClean="0"/>
              <a:t>8.2.2021.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B12B-C89D-445B-95B1-1F582E809E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943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8FF6-EAE8-4DC5-A37A-4232EAF1198F}" type="datetimeFigureOut">
              <a:rPr lang="hr-HR" smtClean="0"/>
              <a:t>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9B12B-C89D-445B-95B1-1F582E809E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556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Sigurnost na internetu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						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	</a:t>
            </a:r>
            <a:r>
              <a:rPr lang="hr-HR" dirty="0" smtClean="0"/>
              <a:t>							IVAN ZURAK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097" y="3969693"/>
            <a:ext cx="5272216" cy="276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6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76" y="156216"/>
            <a:ext cx="10515600" cy="4351338"/>
          </a:xfrm>
        </p:spPr>
        <p:txBody>
          <a:bodyPr/>
          <a:lstStyle/>
          <a:p>
            <a:r>
              <a:rPr lang="hr-HR" dirty="0" smtClean="0"/>
              <a:t>Ljudi koji vam šalju bilo kakve poveznice, nemojte ih SLUČAJNO STISKATI jer mogu biti štetne poveznice koje kupe vaše informacije.</a:t>
            </a:r>
          </a:p>
          <a:p>
            <a:endParaRPr lang="hr-HR" dirty="0"/>
          </a:p>
          <a:p>
            <a:r>
              <a:rPr lang="hr-HR" dirty="0" smtClean="0"/>
              <a:t>Ako stisnete na tu poveznicu oni će dobiti vašu ip adresu što nije štetno samo po sebi ali mogu lansirati Ddos napad koji će vam pretrpati internet s podatcima i usporiti ga dok se ne sruši.(Ovo se lako može popraviti ako se ponovno pokrene ruter.)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2267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 je to sada ste sigurni na internetu.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34" y="2741052"/>
            <a:ext cx="5402474" cy="396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793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ostati siguran na internetu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Internet je kao otvaranje poklona, većinu puta ćemo pronaći što tražimo u toj kutiji ali dogodi se da nađedmo neku bombu koju nam je neki terorist podmetnuo.</a:t>
            </a:r>
          </a:p>
          <a:p>
            <a:endParaRPr lang="hr-HR" dirty="0"/>
          </a:p>
          <a:p>
            <a:r>
              <a:rPr lang="hr-HR" dirty="0" smtClean="0"/>
              <a:t>U ovom slučaju na internetu to mogu biti virusi, zli ljudi, neprimjereni sadržaji.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07" y="4789916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687" y="4431957"/>
            <a:ext cx="1896589" cy="22575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062" y="4539856"/>
            <a:ext cx="3384776" cy="225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582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ostati siguran na internetu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Većina ljudi smatraju da su samo cyber napadi odnosno napadi preko direktnih poruka „nesigurnosti interneta”. U stvarnosti to je jedna mala smetnja koju možemo sprječiti jednim velikim gumbom sa crvenim debelim slovima kojima piše „block”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757" y="3534033"/>
            <a:ext cx="7003578" cy="154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843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Nakon sto kažete napadaču da nema život slobodno stisnite block.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39" y="1991110"/>
            <a:ext cx="4686300" cy="1590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865" y="4780519"/>
            <a:ext cx="9704173" cy="114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779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Kao alternativu možemo im uzeti ip adresu tako što im pošaljemo neku poveznicu koja uzima ip adrese.</a:t>
            </a:r>
          </a:p>
          <a:p>
            <a:endParaRPr lang="hr-HR" dirty="0"/>
          </a:p>
          <a:p>
            <a:r>
              <a:rPr lang="hr-HR" dirty="0" smtClean="0"/>
              <a:t>Nakon što je dobijemo pošaljemo mu poruku s njegovom ip adresom i vjerovatnost je da će ta osoba misliti da ste ga hakirali i nikad više neće uključiti kompjuter (hvala Bogu)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5744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79" y="365125"/>
            <a:ext cx="10515600" cy="1325563"/>
          </a:xfrm>
        </p:spPr>
        <p:txBody>
          <a:bodyPr/>
          <a:lstStyle/>
          <a:p>
            <a:r>
              <a:rPr lang="hr-HR" dirty="0" smtClean="0"/>
              <a:t>Kojih se mrežnih stranica trebamo klonit(ako želimo zadržati moždane stanice)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4chan.org(ako bi internet imao pakao to bi sigurno bila ova stranica).</a:t>
            </a:r>
          </a:p>
          <a:p>
            <a:endParaRPr lang="hr-HR" dirty="0"/>
          </a:p>
          <a:p>
            <a:r>
              <a:rPr lang="hr-HR" dirty="0" smtClean="0"/>
              <a:t>reddit.com(nije loše mjesto samo po sebi ali ako mislite komentirati neku objavu ponesite gas masku)</a:t>
            </a:r>
          </a:p>
          <a:p>
            <a:endParaRPr lang="hr-HR" dirty="0"/>
          </a:p>
          <a:p>
            <a:r>
              <a:rPr lang="hr-HR" dirty="0" smtClean="0"/>
              <a:t>tiktok(nešto kao minsko polje)</a:t>
            </a:r>
          </a:p>
          <a:p>
            <a:endParaRPr lang="hr-HR" dirty="0"/>
          </a:p>
          <a:p>
            <a:r>
              <a:rPr lang="hr-HR" dirty="0" smtClean="0"/>
              <a:t>discord.com(dobra usluga za pričanje, ne pridrižujte se javnim grupama ako ste žena)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487" y="1690688"/>
            <a:ext cx="1123513" cy="11647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487" y="2855397"/>
            <a:ext cx="1098765" cy="10987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243" y="3626708"/>
            <a:ext cx="1529148" cy="15291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505" y="5155856"/>
            <a:ext cx="1336589" cy="133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75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ne dobiti virus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vam itko kaže da skinete antivirusni program na kompjuter bacite tu ideju u smeće, skoro svi sad koriste windows 10 koji dolazi sam sa svojim antivirusom.</a:t>
            </a:r>
          </a:p>
          <a:p>
            <a:endParaRPr lang="hr-HR" dirty="0"/>
          </a:p>
          <a:p>
            <a:r>
              <a:rPr lang="hr-HR" dirty="0" smtClean="0"/>
              <a:t>Pravo rješenje je da prvo skinete adblocker ekstenziju na svoj pretraživač.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20" y="4766747"/>
            <a:ext cx="104679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83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870" y="79203"/>
            <a:ext cx="10515600" cy="4351338"/>
          </a:xfrm>
        </p:spPr>
        <p:txBody>
          <a:bodyPr/>
          <a:lstStyle/>
          <a:p>
            <a:r>
              <a:rPr lang="hr-HR" dirty="0" smtClean="0"/>
              <a:t>Adblock će se rješiti nametnutih reklama na internetu i lažnih obavijesti da ćete dobiti iphone 20 ili da će vam kompjuter puknuti.</a:t>
            </a:r>
          </a:p>
          <a:p>
            <a:endParaRPr lang="hr-HR" dirty="0"/>
          </a:p>
          <a:p>
            <a:r>
              <a:rPr lang="hr-HR" dirty="0" smtClean="0"/>
              <a:t>U slučaju da ne želite skinuti adblocker(pitanje je zašto bi itko ne stavio adblocker ali njegova odluka), nemojte stiskati na bilo kakve oglase a posebno one koje ovako izgledaju.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55" y="3067436"/>
            <a:ext cx="4639717" cy="33086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234" y="3097041"/>
            <a:ext cx="3438525" cy="336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779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Kojih se ljudi trebamo klonit i kako ih prepoznati.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Groomeri(pedofili interneta), groomeri najvjerovatnije imaju profilnu sliku što sliči nekako ovako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U pravom životu izgledaju nekako ovako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357" y="2399271"/>
            <a:ext cx="1655805" cy="20697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497" y="4311940"/>
            <a:ext cx="3922242" cy="220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23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425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Sigurnost na internetu</vt:lpstr>
      <vt:lpstr>Zašto ostati siguran na internetu</vt:lpstr>
      <vt:lpstr>Kako ostati siguran na internetu</vt:lpstr>
      <vt:lpstr>Primjer</vt:lpstr>
      <vt:lpstr>PowerPoint Presentation</vt:lpstr>
      <vt:lpstr>Kojih se mrežnih stranica trebamo klonit(ako želimo zadržati moždane stanice)</vt:lpstr>
      <vt:lpstr>Kako ne dobiti virus</vt:lpstr>
      <vt:lpstr>PowerPoint Presentation</vt:lpstr>
      <vt:lpstr>Kojih se ljudi trebamo klonit i kako ih prepoznati.</vt:lpstr>
      <vt:lpstr>PowerPoint Presentation</vt:lpstr>
      <vt:lpstr>KRAJ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na internetu</dc:title>
  <dc:creator>Microsoft account</dc:creator>
  <cp:lastModifiedBy>Microsoft account</cp:lastModifiedBy>
  <cp:revision>7</cp:revision>
  <dcterms:created xsi:type="dcterms:W3CDTF">2021-02-08T14:53:27Z</dcterms:created>
  <dcterms:modified xsi:type="dcterms:W3CDTF">2021-02-08T17:06:12Z</dcterms:modified>
</cp:coreProperties>
</file>